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DDBE-1B05-452F-AFA6-12F990D53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4FDB1-D78D-4150-B9A1-272E868CA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9E850-14DB-4CDE-8194-E540C7D4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2B6D-4678-4570-A715-C0A6C461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B8311-10A0-421C-B5E0-BF423FD8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91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2C76-FF97-4FA4-8A87-F4909C19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A4280-D69D-4905-8248-1921E9D37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66868-FC6B-4D50-A600-019748CC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1DC91-52AC-439E-8B25-99A05089A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819B-B3F3-4581-8399-70FDA3D6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67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235CA-30FF-4E35-8719-D2B9232E3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DD668-4987-4633-AF81-9158EC86C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4DAC7-919D-4077-9E2C-D27E6235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82CA1-3D64-4637-862C-16C0E6D4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BECF6-2094-49B2-8B22-0ADFE7FA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44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400F-00EA-4C9B-B8F2-A5F81A03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CE15-4212-4CC0-868F-5FFA9238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BEF6-63AB-4C47-B9C9-79799BE5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20DFC-FF30-4E46-B87A-C18E12F3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A09CE-93DA-4120-AAAF-D0111F39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1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2E16-657A-4091-A15E-6D3A4969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72ACB-DA06-4B89-9192-47D45611B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A5EA-DA32-4568-9ECB-29B8C036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0C00-3669-406E-B6C5-918FEA3C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29E7E-BDEE-47A6-A971-F8972E14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59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255E-4007-4C02-AD9E-1B715A1C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39B-2047-486A-A562-00B00D76D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54BF-E4C6-4DE1-A90E-36D3DE009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6F526-17DD-44F5-9E58-AAB2EC3F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97132-521D-4DC3-8BD4-C8BA2548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61FBA-E5F9-4589-A15E-70DF3E09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21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03FE-B493-458F-974E-716F94B6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667A1-D8DE-4CBD-87E7-8CC328057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82C50-2E2B-43A8-A235-DC585E78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350F5-EBC2-4C94-8065-B43B4F1D4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D3C39-8AEB-424F-BAF3-616193006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932A1B-58C3-42F1-AF4F-BAA01446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3A774-FCB6-4F73-88CB-AB352CDA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911D2-2A6F-4F31-A8D6-65D03FF6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21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E10E-B125-4D0D-8B50-0F9C20AF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61828-A3CF-4BF5-9C5F-753614E8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40EB0-4F26-45FF-8EEC-3F9490DB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8C09D-AA4B-45B5-8829-5B7E81F2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78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40DD8-6BC4-4AF2-B67C-C0F07B4A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DE0BF-FC7C-4227-A187-15DE7C1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9E937-6EFE-496F-96BE-846074EE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78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1324-2F72-44C6-9384-4C240F63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DB46-7FA6-43AB-9F3E-9F541B4C0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E149F-D8D8-40C8-9061-19C073A57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38FF7-3880-45DD-908F-1A019D47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A1E01-D132-4F9C-BBF1-165D4008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54FB5-1284-46C2-8692-19492B08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17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9562-9014-4C01-ABCD-BD080C18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62046-A9F9-47E1-8B09-71A77FA96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1DFDA-83A7-469C-AD40-FE37C3F5A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393D2-F907-40DF-9D95-8749C2F4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E190D-E9C8-4727-BF26-1FDC612D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D736C-0E0F-4EA2-9718-F5944AE8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1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AAB76-3E3E-491C-A9E8-328D4CBF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93919-86BE-4C3F-A0C4-4DD54AEEA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D7FA-1EA6-40E0-98A8-8A40CEC88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E1FEA-0C35-4FF8-8D6C-13AAEC13779C}" type="datetimeFigureOut">
              <a:rPr lang="en-IN" smtClean="0"/>
              <a:t>28-05-2020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BE7B-B92E-4C46-B78D-FAD7F87A1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C0FA-F262-434E-85C3-F32640CD5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47BD-B137-442E-A984-B5EA1C15A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0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BF760-ED95-4D0F-A448-E72A94CA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625"/>
            <a:ext cx="12192000" cy="60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038D-BD64-4C4E-BE0E-14B8E39F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C2E22-68A9-40B6-B36F-F5ED7F8D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949" y="1825625"/>
            <a:ext cx="8634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5CF4-2286-4816-94A0-CCCBF434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EEC10-0463-44FC-A27D-9D1756252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117" y="1825625"/>
            <a:ext cx="8631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3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DA9E-A8A1-41C8-8B53-160BF07A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1435A-C86A-4FF8-874E-FCDCD45BC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018" y="1825625"/>
            <a:ext cx="82479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6061-AABC-4879-98D9-93AC5733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9241E-B09F-44FB-83A4-33063E365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007" y="1825625"/>
            <a:ext cx="84279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CB909-9FF7-4F9C-B474-8DF6CAD92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03" y="656948"/>
            <a:ext cx="9836664" cy="55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4642FB-E0CF-4295-980D-D0B54BDD2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02" y="843379"/>
            <a:ext cx="10502283" cy="53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602E-A65D-4949-84D8-DAD3DB2A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08686-9270-44CF-A9AC-D6E2939A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70"/>
            <a:ext cx="10780450" cy="5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1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C366671-1D71-4FEF-9B23-FC03E8ECE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320" y="1251751"/>
            <a:ext cx="10120544" cy="49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DA27-99FA-41DE-B3E7-1398B86F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8C1EA-EEDE-4CD8-896E-228E670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6"/>
            <a:ext cx="12192000" cy="56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DA27-99FA-41DE-B3E7-1398B86F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0F274-13E0-401B-BA35-75439198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681037"/>
            <a:ext cx="1200556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B640E6-3732-4938-AF7A-B0AF13731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0113"/>
            <a:ext cx="10445318" cy="52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2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CA61-5E58-4949-A823-ACF90423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632C-04DA-4B0F-B339-69A7F01B7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2F6E1-0138-4410-8CFB-20DD6895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96"/>
            <a:ext cx="12192000" cy="63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1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9</cp:revision>
  <dcterms:created xsi:type="dcterms:W3CDTF">2020-05-28T09:06:41Z</dcterms:created>
  <dcterms:modified xsi:type="dcterms:W3CDTF">2020-05-28T14:13:25Z</dcterms:modified>
</cp:coreProperties>
</file>